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22" r:id="rId3"/>
    <p:sldId id="423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270" y="1285874"/>
            <a:ext cx="9144000" cy="442055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под многоквартирными домами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5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957" y="601472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Зареченский район,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Галкина/ул. Писемского, д. 298/44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376" y="2564948"/>
            <a:ext cx="6266667" cy="4087779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5906278" y="2417354"/>
            <a:ext cx="821093" cy="243456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675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291" y="607480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Тула, Зареченский район,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Галкина/ул. Писемского, д. 298/44</a:t>
            </a:r>
          </a:p>
        </p:txBody>
      </p: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6089350" y="1992475"/>
            <a:ext cx="1" cy="10959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57" y="2287222"/>
            <a:ext cx="5685714" cy="4019048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5775649" y="1992475"/>
            <a:ext cx="1119673" cy="22809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2419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11322</TotalTime>
  <Words>54</Words>
  <Application>Microsoft Office PowerPoint</Application>
  <PresentationFormat>Широкоэкранный</PresentationFormat>
  <Paragraphs>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 земельных участков под многоквартирными домами  г. Тула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454</cp:revision>
  <dcterms:created xsi:type="dcterms:W3CDTF">2023-03-22T13:32:56Z</dcterms:created>
  <dcterms:modified xsi:type="dcterms:W3CDTF">2026-05-05T11:29:25Z</dcterms:modified>
</cp:coreProperties>
</file>